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23774400" cy="23774400"/>
  <p:notesSz cx="6858000" cy="9144000"/>
  <p:defaultTextStyle>
    <a:defPPr>
      <a:defRPr lang="zh-TW"/>
    </a:defPPr>
    <a:lvl1pPr marL="0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1pPr>
    <a:lvl2pPr marL="899770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2pPr>
    <a:lvl3pPr marL="1799539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3pPr>
    <a:lvl4pPr marL="2699309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4pPr>
    <a:lvl5pPr marL="3599078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5pPr>
    <a:lvl6pPr marL="4498848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6pPr>
    <a:lvl7pPr marL="5398618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7pPr>
    <a:lvl8pPr marL="6298387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8pPr>
    <a:lvl9pPr marL="7198157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346" autoAdjust="0"/>
  </p:normalViewPr>
  <p:slideViewPr>
    <p:cSldViewPr snapToGrid="0">
      <p:cViewPr>
        <p:scale>
          <a:sx n="30" d="100"/>
          <a:sy n="30" d="100"/>
        </p:scale>
        <p:origin x="250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13C71-EFAB-43D1-B854-1FA321EB4913}" type="datetimeFigureOut">
              <a:rPr lang="zh-TW" altLang="en-US" smtClean="0"/>
              <a:t>2020/9/12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3E6AA-0423-44CA-AE38-FBA3039C90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0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1pPr>
    <a:lvl2pPr marL="899770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2pPr>
    <a:lvl3pPr marL="1799539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3pPr>
    <a:lvl4pPr marL="2699309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4pPr>
    <a:lvl5pPr marL="3599078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5pPr>
    <a:lvl6pPr marL="4498848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6pPr>
    <a:lvl7pPr marL="5398618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7pPr>
    <a:lvl8pPr marL="6298387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8pPr>
    <a:lvl9pPr marL="7198157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Fig. 1 Sampling map of </a:t>
            </a:r>
            <a:r>
              <a:rPr lang="en-US" altLang="zh-TW" dirty="0" err="1" smtClean="0"/>
              <a:t>meiobenthos</a:t>
            </a:r>
            <a:r>
              <a:rPr lang="en-US" altLang="zh-TW" baseline="0" dirty="0" smtClean="0"/>
              <a:t> and </a:t>
            </a:r>
            <a:r>
              <a:rPr lang="en-US" altLang="zh-TW" baseline="0" dirty="0" err="1" smtClean="0"/>
              <a:t>macrobenthos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575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Fig. 2 Size spectrum of </a:t>
            </a:r>
            <a:r>
              <a:rPr lang="en-US" altLang="zh-TW" dirty="0" err="1" smtClean="0"/>
              <a:t>meiobenthos</a:t>
            </a:r>
            <a:r>
              <a:rPr lang="en-US" altLang="zh-TW" dirty="0" smtClean="0"/>
              <a:t> and </a:t>
            </a:r>
            <a:r>
              <a:rPr lang="en-US" altLang="zh-TW" dirty="0" err="1" smtClean="0"/>
              <a:t>macrobenthos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0208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Fig. 3. Biomass, secondary</a:t>
            </a:r>
            <a:r>
              <a:rPr lang="en-US" altLang="zh-TW" baseline="0" dirty="0" smtClean="0"/>
              <a:t> production, and respiration of </a:t>
            </a:r>
            <a:r>
              <a:rPr lang="en-US" altLang="zh-TW" baseline="0" dirty="0" err="1" smtClean="0"/>
              <a:t>meiobenthos</a:t>
            </a:r>
            <a:r>
              <a:rPr lang="en-US" altLang="zh-TW" baseline="0" dirty="0" smtClean="0"/>
              <a:t> (A-C) and </a:t>
            </a:r>
            <a:r>
              <a:rPr lang="en-US" altLang="zh-TW" baseline="0" dirty="0" err="1" smtClean="0"/>
              <a:t>macrobenthos</a:t>
            </a:r>
            <a:r>
              <a:rPr lang="en-US" altLang="zh-TW" baseline="0" dirty="0" smtClean="0"/>
              <a:t> (D-E)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7945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Fig. 4. Production to biomass (P/B) ratio </a:t>
            </a:r>
            <a:r>
              <a:rPr lang="en-US" altLang="zh-TW" baseline="0" dirty="0" smtClean="0"/>
              <a:t>and mass-specific respiration rate of </a:t>
            </a:r>
            <a:r>
              <a:rPr lang="en-US" altLang="zh-TW" baseline="0" dirty="0" err="1" smtClean="0"/>
              <a:t>meiobenthos</a:t>
            </a:r>
            <a:r>
              <a:rPr lang="en-US" altLang="zh-TW" baseline="0" dirty="0" smtClean="0"/>
              <a:t> (A-B) and </a:t>
            </a:r>
            <a:r>
              <a:rPr lang="en-US" altLang="zh-TW" baseline="0" dirty="0" err="1" smtClean="0"/>
              <a:t>macrobenthos</a:t>
            </a:r>
            <a:r>
              <a:rPr lang="en-US" altLang="zh-TW" baseline="0" dirty="0" smtClean="0"/>
              <a:t> (C-D)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645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Fig. 5 Body</a:t>
            </a:r>
            <a:r>
              <a:rPr lang="en-US" altLang="zh-TW" baseline="0" dirty="0" smtClean="0"/>
              <a:t> size composition of </a:t>
            </a:r>
            <a:r>
              <a:rPr lang="en-US" altLang="zh-TW" baseline="0" dirty="0" err="1" smtClean="0"/>
              <a:t>meiobenthos</a:t>
            </a:r>
            <a:r>
              <a:rPr lang="en-US" altLang="zh-TW" baseline="0" dirty="0" smtClean="0"/>
              <a:t> (A-B) and </a:t>
            </a:r>
            <a:r>
              <a:rPr lang="en-US" altLang="zh-TW" baseline="0" dirty="0" err="1" smtClean="0"/>
              <a:t>macrobenthos</a:t>
            </a:r>
            <a:r>
              <a:rPr lang="en-US" altLang="zh-TW" baseline="0" dirty="0" smtClean="0"/>
              <a:t> (C-D)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555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3080" y="3890859"/>
            <a:ext cx="20208240" cy="8277013"/>
          </a:xfrm>
        </p:spPr>
        <p:txBody>
          <a:bodyPr anchor="b"/>
          <a:lstStyle>
            <a:lvl1pPr algn="ctr">
              <a:defRPr sz="15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12487065"/>
            <a:ext cx="17830800" cy="5739975"/>
          </a:xfrm>
        </p:spPr>
        <p:txBody>
          <a:bodyPr/>
          <a:lstStyle>
            <a:lvl1pPr marL="0" indent="0" algn="ctr">
              <a:buNone/>
              <a:defRPr sz="6240"/>
            </a:lvl1pPr>
            <a:lvl2pPr marL="1188720" indent="0" algn="ctr">
              <a:buNone/>
              <a:defRPr sz="5200"/>
            </a:lvl2pPr>
            <a:lvl3pPr marL="2377440" indent="0" algn="ctr">
              <a:buNone/>
              <a:defRPr sz="4680"/>
            </a:lvl3pPr>
            <a:lvl4pPr marL="3566160" indent="0" algn="ctr">
              <a:buNone/>
              <a:defRPr sz="4160"/>
            </a:lvl4pPr>
            <a:lvl5pPr marL="4754880" indent="0" algn="ctr">
              <a:buNone/>
              <a:defRPr sz="4160"/>
            </a:lvl5pPr>
            <a:lvl6pPr marL="5943600" indent="0" algn="ctr">
              <a:buNone/>
              <a:defRPr sz="4160"/>
            </a:lvl6pPr>
            <a:lvl7pPr marL="7132320" indent="0" algn="ctr">
              <a:buNone/>
              <a:defRPr sz="4160"/>
            </a:lvl7pPr>
            <a:lvl8pPr marL="8321040" indent="0" algn="ctr">
              <a:buNone/>
              <a:defRPr sz="4160"/>
            </a:lvl8pPr>
            <a:lvl9pPr marL="9509760" indent="0" algn="ctr">
              <a:buNone/>
              <a:defRPr sz="416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614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07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013556" y="1265767"/>
            <a:ext cx="5126355" cy="2014770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34491" y="1265767"/>
            <a:ext cx="15081885" cy="2014770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372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62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109" y="5927097"/>
            <a:ext cx="20505420" cy="9889488"/>
          </a:xfrm>
        </p:spPr>
        <p:txBody>
          <a:bodyPr anchor="b"/>
          <a:lstStyle>
            <a:lvl1pPr>
              <a:defRPr sz="15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2109" y="15910144"/>
            <a:ext cx="20505420" cy="5200648"/>
          </a:xfrm>
        </p:spPr>
        <p:txBody>
          <a:bodyPr/>
          <a:lstStyle>
            <a:lvl1pPr marL="0" indent="0">
              <a:buNone/>
              <a:defRPr sz="6240">
                <a:solidFill>
                  <a:schemeClr val="tx1"/>
                </a:solidFill>
              </a:defRPr>
            </a:lvl1pPr>
            <a:lvl2pPr marL="1188720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2pPr>
            <a:lvl3pPr marL="2377440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3pPr>
            <a:lvl4pPr marL="356616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4pPr>
            <a:lvl5pPr marL="475488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5pPr>
            <a:lvl6pPr marL="594360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6pPr>
            <a:lvl7pPr marL="713232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7pPr>
            <a:lvl8pPr marL="832104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8pPr>
            <a:lvl9pPr marL="950976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275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4490" y="6328834"/>
            <a:ext cx="10104120" cy="150846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35790" y="6328834"/>
            <a:ext cx="10104120" cy="150846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2020/9/12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376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265772"/>
            <a:ext cx="20505420" cy="459528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589" y="5828032"/>
            <a:ext cx="10057684" cy="2856228"/>
          </a:xfrm>
        </p:spPr>
        <p:txBody>
          <a:bodyPr anchor="b"/>
          <a:lstStyle>
            <a:lvl1pPr marL="0" indent="0">
              <a:buNone/>
              <a:defRPr sz="6240" b="1"/>
            </a:lvl1pPr>
            <a:lvl2pPr marL="1188720" indent="0">
              <a:buNone/>
              <a:defRPr sz="5200" b="1"/>
            </a:lvl2pPr>
            <a:lvl3pPr marL="2377440" indent="0">
              <a:buNone/>
              <a:defRPr sz="4680" b="1"/>
            </a:lvl3pPr>
            <a:lvl4pPr marL="3566160" indent="0">
              <a:buNone/>
              <a:defRPr sz="4160" b="1"/>
            </a:lvl4pPr>
            <a:lvl5pPr marL="4754880" indent="0">
              <a:buNone/>
              <a:defRPr sz="4160" b="1"/>
            </a:lvl5pPr>
            <a:lvl6pPr marL="5943600" indent="0">
              <a:buNone/>
              <a:defRPr sz="4160" b="1"/>
            </a:lvl6pPr>
            <a:lvl7pPr marL="7132320" indent="0">
              <a:buNone/>
              <a:defRPr sz="4160" b="1"/>
            </a:lvl7pPr>
            <a:lvl8pPr marL="8321040" indent="0">
              <a:buNone/>
              <a:defRPr sz="4160" b="1"/>
            </a:lvl8pPr>
            <a:lvl9pPr marL="9509760" indent="0">
              <a:buNone/>
              <a:defRPr sz="416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7589" y="8684260"/>
            <a:ext cx="10057684" cy="127732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035791" y="5828032"/>
            <a:ext cx="10107217" cy="2856228"/>
          </a:xfrm>
        </p:spPr>
        <p:txBody>
          <a:bodyPr anchor="b"/>
          <a:lstStyle>
            <a:lvl1pPr marL="0" indent="0">
              <a:buNone/>
              <a:defRPr sz="6240" b="1"/>
            </a:lvl1pPr>
            <a:lvl2pPr marL="1188720" indent="0">
              <a:buNone/>
              <a:defRPr sz="5200" b="1"/>
            </a:lvl2pPr>
            <a:lvl3pPr marL="2377440" indent="0">
              <a:buNone/>
              <a:defRPr sz="4680" b="1"/>
            </a:lvl3pPr>
            <a:lvl4pPr marL="3566160" indent="0">
              <a:buNone/>
              <a:defRPr sz="4160" b="1"/>
            </a:lvl4pPr>
            <a:lvl5pPr marL="4754880" indent="0">
              <a:buNone/>
              <a:defRPr sz="4160" b="1"/>
            </a:lvl5pPr>
            <a:lvl6pPr marL="5943600" indent="0">
              <a:buNone/>
              <a:defRPr sz="4160" b="1"/>
            </a:lvl6pPr>
            <a:lvl7pPr marL="7132320" indent="0">
              <a:buNone/>
              <a:defRPr sz="4160" b="1"/>
            </a:lvl7pPr>
            <a:lvl8pPr marL="8321040" indent="0">
              <a:buNone/>
              <a:defRPr sz="4160" b="1"/>
            </a:lvl8pPr>
            <a:lvl9pPr marL="9509760" indent="0">
              <a:buNone/>
              <a:defRPr sz="416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035791" y="8684260"/>
            <a:ext cx="10107217" cy="127732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2020/9/12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072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2020/9/12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857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2020/9/12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00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584960"/>
            <a:ext cx="7667863" cy="5547360"/>
          </a:xfrm>
        </p:spPr>
        <p:txBody>
          <a:bodyPr anchor="b"/>
          <a:lstStyle>
            <a:lvl1pPr>
              <a:defRPr sz="832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7217" y="3423079"/>
            <a:ext cx="12035790" cy="16895233"/>
          </a:xfrm>
        </p:spPr>
        <p:txBody>
          <a:bodyPr/>
          <a:lstStyle>
            <a:lvl1pPr>
              <a:defRPr sz="8320"/>
            </a:lvl1pPr>
            <a:lvl2pPr>
              <a:defRPr sz="7280"/>
            </a:lvl2pPr>
            <a:lvl3pPr>
              <a:defRPr sz="624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7" y="7132320"/>
            <a:ext cx="7667863" cy="13213505"/>
          </a:xfrm>
        </p:spPr>
        <p:txBody>
          <a:bodyPr/>
          <a:lstStyle>
            <a:lvl1pPr marL="0" indent="0">
              <a:buNone/>
              <a:defRPr sz="4160"/>
            </a:lvl1pPr>
            <a:lvl2pPr marL="1188720" indent="0">
              <a:buNone/>
              <a:defRPr sz="3640"/>
            </a:lvl2pPr>
            <a:lvl3pPr marL="2377440" indent="0">
              <a:buNone/>
              <a:defRPr sz="3120"/>
            </a:lvl3pPr>
            <a:lvl4pPr marL="3566160" indent="0">
              <a:buNone/>
              <a:defRPr sz="2600"/>
            </a:lvl4pPr>
            <a:lvl5pPr marL="4754880" indent="0">
              <a:buNone/>
              <a:defRPr sz="2600"/>
            </a:lvl5pPr>
            <a:lvl6pPr marL="5943600" indent="0">
              <a:buNone/>
              <a:defRPr sz="2600"/>
            </a:lvl6pPr>
            <a:lvl7pPr marL="7132320" indent="0">
              <a:buNone/>
              <a:defRPr sz="2600"/>
            </a:lvl7pPr>
            <a:lvl8pPr marL="8321040" indent="0">
              <a:buNone/>
              <a:defRPr sz="2600"/>
            </a:lvl8pPr>
            <a:lvl9pPr marL="9509760" indent="0">
              <a:buNone/>
              <a:defRPr sz="26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2020/9/12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377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584960"/>
            <a:ext cx="7667863" cy="5547360"/>
          </a:xfrm>
        </p:spPr>
        <p:txBody>
          <a:bodyPr anchor="b"/>
          <a:lstStyle>
            <a:lvl1pPr>
              <a:defRPr sz="832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07217" y="3423079"/>
            <a:ext cx="12035790" cy="16895233"/>
          </a:xfrm>
        </p:spPr>
        <p:txBody>
          <a:bodyPr anchor="t"/>
          <a:lstStyle>
            <a:lvl1pPr marL="0" indent="0">
              <a:buNone/>
              <a:defRPr sz="8320"/>
            </a:lvl1pPr>
            <a:lvl2pPr marL="1188720" indent="0">
              <a:buNone/>
              <a:defRPr sz="7280"/>
            </a:lvl2pPr>
            <a:lvl3pPr marL="2377440" indent="0">
              <a:buNone/>
              <a:defRPr sz="6240"/>
            </a:lvl3pPr>
            <a:lvl4pPr marL="3566160" indent="0">
              <a:buNone/>
              <a:defRPr sz="5200"/>
            </a:lvl4pPr>
            <a:lvl5pPr marL="4754880" indent="0">
              <a:buNone/>
              <a:defRPr sz="5200"/>
            </a:lvl5pPr>
            <a:lvl6pPr marL="5943600" indent="0">
              <a:buNone/>
              <a:defRPr sz="5200"/>
            </a:lvl6pPr>
            <a:lvl7pPr marL="7132320" indent="0">
              <a:buNone/>
              <a:defRPr sz="5200"/>
            </a:lvl7pPr>
            <a:lvl8pPr marL="8321040" indent="0">
              <a:buNone/>
              <a:defRPr sz="5200"/>
            </a:lvl8pPr>
            <a:lvl9pPr marL="9509760" indent="0">
              <a:buNone/>
              <a:defRPr sz="52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7" y="7132320"/>
            <a:ext cx="7667863" cy="13213505"/>
          </a:xfrm>
        </p:spPr>
        <p:txBody>
          <a:bodyPr/>
          <a:lstStyle>
            <a:lvl1pPr marL="0" indent="0">
              <a:buNone/>
              <a:defRPr sz="4160"/>
            </a:lvl1pPr>
            <a:lvl2pPr marL="1188720" indent="0">
              <a:buNone/>
              <a:defRPr sz="3640"/>
            </a:lvl2pPr>
            <a:lvl3pPr marL="2377440" indent="0">
              <a:buNone/>
              <a:defRPr sz="3120"/>
            </a:lvl3pPr>
            <a:lvl4pPr marL="3566160" indent="0">
              <a:buNone/>
              <a:defRPr sz="2600"/>
            </a:lvl4pPr>
            <a:lvl5pPr marL="4754880" indent="0">
              <a:buNone/>
              <a:defRPr sz="2600"/>
            </a:lvl5pPr>
            <a:lvl6pPr marL="5943600" indent="0">
              <a:buNone/>
              <a:defRPr sz="2600"/>
            </a:lvl6pPr>
            <a:lvl7pPr marL="7132320" indent="0">
              <a:buNone/>
              <a:defRPr sz="2600"/>
            </a:lvl7pPr>
            <a:lvl8pPr marL="8321040" indent="0">
              <a:buNone/>
              <a:defRPr sz="2600"/>
            </a:lvl8pPr>
            <a:lvl9pPr marL="9509760" indent="0">
              <a:buNone/>
              <a:defRPr sz="26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2020/9/12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87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34490" y="1265772"/>
            <a:ext cx="20505420" cy="4595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4490" y="6328834"/>
            <a:ext cx="20505420" cy="15084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4490" y="22035352"/>
            <a:ext cx="534924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88D40-311B-4DC9-B5DC-A97249C6D501}" type="datetimeFigureOut">
              <a:rPr lang="zh-TW" altLang="en-US" smtClean="0"/>
              <a:t>2020/9/12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75270" y="22035352"/>
            <a:ext cx="802386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790670" y="22035352"/>
            <a:ext cx="534924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9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377440" rtl="0" eaLnBrk="1" latinLnBrk="0" hangingPunct="1">
        <a:lnSpc>
          <a:spcPct val="90000"/>
        </a:lnSpc>
        <a:spcBef>
          <a:spcPct val="0"/>
        </a:spcBef>
        <a:buNone/>
        <a:defRPr sz="114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94360" indent="-594360" algn="l" defTabSz="2377440" rtl="0" eaLnBrk="1" latinLnBrk="0" hangingPunct="1">
        <a:lnSpc>
          <a:spcPct val="90000"/>
        </a:lnSpc>
        <a:spcBef>
          <a:spcPts val="2600"/>
        </a:spcBef>
        <a:buFont typeface="Arial" panose="020B0604020202020204" pitchFamily="34" charset="0"/>
        <a:buChar char="•"/>
        <a:defRPr sz="7280" kern="1200">
          <a:solidFill>
            <a:schemeClr val="tx1"/>
          </a:solidFill>
          <a:latin typeface="+mn-lt"/>
          <a:ea typeface="+mn-ea"/>
          <a:cs typeface="+mn-cs"/>
        </a:defRPr>
      </a:lvl1pPr>
      <a:lvl2pPr marL="178308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6240" kern="1200">
          <a:solidFill>
            <a:schemeClr val="tx1"/>
          </a:solidFill>
          <a:latin typeface="+mn-lt"/>
          <a:ea typeface="+mn-ea"/>
          <a:cs typeface="+mn-cs"/>
        </a:defRPr>
      </a:lvl2pPr>
      <a:lvl3pPr marL="297180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3pPr>
      <a:lvl4pPr marL="416052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4pPr>
      <a:lvl5pPr marL="534924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5pPr>
      <a:lvl6pPr marL="653796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6pPr>
      <a:lvl7pPr marL="772668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7pPr>
      <a:lvl8pPr marL="891540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8pPr>
      <a:lvl9pPr marL="1010412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2pPr>
      <a:lvl3pPr marL="237744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3pPr>
      <a:lvl4pPr marL="356616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4pPr>
      <a:lvl5pPr marL="475488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5pPr>
      <a:lvl6pPr marL="594360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7pPr>
      <a:lvl8pPr marL="832104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8pPr>
      <a:lvl9pPr marL="950976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6117" r="13330"/>
          <a:stretch/>
        </p:blipFill>
        <p:spPr>
          <a:xfrm>
            <a:off x="11703288" y="4479185"/>
            <a:ext cx="10323095" cy="1463166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5460" r="16776"/>
          <a:stretch/>
        </p:blipFill>
        <p:spPr>
          <a:xfrm>
            <a:off x="1789267" y="4479185"/>
            <a:ext cx="9914021" cy="146304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906484" y="6204857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2997542" y="6237514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109516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343059"/>
            <a:ext cx="12801600" cy="9144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9821" y="3343059"/>
            <a:ext cx="12801600" cy="9144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2246428"/>
            <a:ext cx="12801600" cy="914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/>
          <a:srcRect r="21576"/>
          <a:stretch/>
        </p:blipFill>
        <p:spPr>
          <a:xfrm>
            <a:off x="10599821" y="12246428"/>
            <a:ext cx="10039493" cy="9144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220684" y="3592285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1821885" y="3494313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894114" y="12377056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(C)</a:t>
            </a:r>
            <a:endParaRPr lang="zh-TW" altLang="en-US" sz="4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1789228" y="12377056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(D)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60777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26971" y="2677886"/>
            <a:ext cx="12801600" cy="9144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26971" y="11821886"/>
            <a:ext cx="12801600" cy="9144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2645229"/>
            <a:ext cx="12801600" cy="9144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1821886"/>
            <a:ext cx="12801600" cy="9144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5771" y="2645229"/>
            <a:ext cx="12801600" cy="9144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8"/>
          <a:srcRect r="21428"/>
          <a:stretch/>
        </p:blipFill>
        <p:spPr>
          <a:xfrm>
            <a:off x="16785771" y="11789229"/>
            <a:ext cx="10058400" cy="914400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5323115" y="2813681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5446828" y="2813681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5603199" y="2779026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(C)</a:t>
            </a:r>
            <a:endParaRPr lang="zh-TW" altLang="en-US" sz="4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1985171" y="14994796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(D)</a:t>
            </a:r>
            <a:endParaRPr lang="zh-TW" altLang="en-US" sz="4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302275" y="11957681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(D)</a:t>
            </a:r>
            <a:endParaRPr lang="zh-TW" altLang="en-US" sz="4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5458646" y="11990338"/>
            <a:ext cx="8034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(E)</a:t>
            </a:r>
            <a:endParaRPr lang="zh-TW" altLang="en-US" sz="4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5680331" y="11925024"/>
            <a:ext cx="8034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(F)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104641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29" y="2939142"/>
            <a:ext cx="12801600" cy="914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29" y="12083142"/>
            <a:ext cx="12801600" cy="9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0" y="2939142"/>
            <a:ext cx="12801600" cy="9144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/>
          <a:srcRect r="21428"/>
          <a:stretch/>
        </p:blipFill>
        <p:spPr>
          <a:xfrm>
            <a:off x="10972800" y="12083142"/>
            <a:ext cx="10058400" cy="91440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647369" y="3107595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9803740" y="3107595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647368" y="12186281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(C)</a:t>
            </a:r>
            <a:endParaRPr lang="zh-TW" altLang="en-US" sz="4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9738426" y="12186281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(D)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619552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4257" y="2808514"/>
            <a:ext cx="14811375" cy="9144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0" y="2808514"/>
            <a:ext cx="14811375" cy="9144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04257" y="11952514"/>
            <a:ext cx="14811375" cy="9144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/>
          <a:srcRect r="18420"/>
          <a:stretch/>
        </p:blipFill>
        <p:spPr>
          <a:xfrm>
            <a:off x="10744200" y="11952514"/>
            <a:ext cx="12083143" cy="91440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470571" y="2974384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1469254" y="2944309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496865" y="12113801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(C)</a:t>
            </a:r>
            <a:endParaRPr lang="zh-TW" altLang="en-US" sz="4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1599883" y="12055652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(D)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064059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</TotalTime>
  <Words>148</Words>
  <Application>Microsoft Office PowerPoint</Application>
  <PresentationFormat>自訂</PresentationFormat>
  <Paragraphs>31</Paragraphs>
  <Slides>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Chih-Lin Wei</dc:creator>
  <cp:lastModifiedBy>Chih-Lin Wei</cp:lastModifiedBy>
  <cp:revision>8</cp:revision>
  <dcterms:created xsi:type="dcterms:W3CDTF">2020-09-12T06:09:24Z</dcterms:created>
  <dcterms:modified xsi:type="dcterms:W3CDTF">2020-09-12T07:31:27Z</dcterms:modified>
</cp:coreProperties>
</file>